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F16E2-85B8-435A-A3C8-E33C98BB5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FE4A6E-E0EF-4325-BA30-52289DFD3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E9225C-C665-4E12-9593-1D24FD14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D6165C-B953-40EA-BA92-6E22B4C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3C4C7A-9532-4B02-B543-691D6963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37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F2FB1-DA16-4467-955D-C69E0CC9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6987BA-829E-466F-90A1-F664FAAB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A099C-7D4F-4552-98D3-D29A40A4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EE915C-600A-4890-8A5D-84751AB6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30CDDD-8585-41D3-866B-9F3E66B3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FE4D3C-5D29-4822-9A2D-4691074B5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7B1225-2662-4B69-A740-5CC6F970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5B217-59AC-4583-96EE-5CFAEFB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7D85E1-6F83-48C7-892D-4AD4671D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95E594-65F9-4530-9703-B8C18797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4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DB56E-ED33-4073-A8C5-C61FFC94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85C46C-D56F-4418-9DB7-E0F7A841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30BE1-9B7A-4A1B-8B81-F24E47BD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F79573-2B19-4089-8C14-31AFAFDB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777E46-D37B-4125-B0BB-0D7CE2D0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5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1D725-66EE-4F02-98DF-C56C271B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413ABC-9011-47F1-A73B-3A066829D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04142-78E8-4478-A202-EE0E1F8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EE8A9E-1179-4BFA-9FD3-1E8C6B00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63271-38B5-419E-B5FD-922D039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4F8AC-15B4-41E4-9C9A-3A7596DB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552D35-2C6C-4168-A76E-7D5910D3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D7642E-8D53-47E8-A38B-791026872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16F9DC-F9B7-4E15-B791-229E5FDE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699CB4-E3F7-4516-8918-63D1B97D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F92CBA-A34B-426A-AC36-D15E253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7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5F119-33B1-491E-8622-BCD764C4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238E8C-A90B-437F-A5E8-FF62790C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6E0379-79BF-4E70-861B-82E055EAD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CAE867-3D60-4708-95E4-687F9BD50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40E2F9-124D-4289-A727-5E57E1B7B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9094235-D625-4728-BE01-8E085100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464D28B-067B-44D6-925E-0EE171EC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32B403-1A17-42AD-8840-5D5B1786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7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C9DFC-615C-4D69-8AFA-128A0EED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5AB367-219D-4787-8ACC-59D07C8F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5C6E19-6C72-4D0E-9B69-8425EFEA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C16497-253D-4F01-9041-B143252E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2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AD0B4DB-AFAA-4A54-9A65-59886B8D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E548D8-3CC9-4055-86B8-6D4B25E4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631C90-2155-42C6-A210-7BB6E823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4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A0DFB-EF50-4DA1-A0C6-960C14E3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41D2A4-584E-434E-8648-7C4443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FAA635-A134-4840-81F4-82A99F2D6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E9A36C-4686-4B3E-98A1-D689A9C5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0F8047-96D0-4CCF-B33A-7F3D8E0F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3EBB6F-0810-414A-838F-D70EC63D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8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A10F3-894D-4F4A-A2F1-9986C9DA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E164482-0C16-4DA2-9CBB-3B52BC9D7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822F22-E576-4F96-8E15-83536164D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037B3E-FE6B-483A-9FFE-6DD0F741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28CA52-A2B0-40B9-9709-93297E0A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A1572C-D3B8-4A7A-861E-EA05540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7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B30FDB-BAD0-44E3-9E7D-5ABEB695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490BA4-5FCA-49E9-9694-9B5ECE27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08B6E-F038-459F-BD3A-77F308AE2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022D-1A86-4EFC-95B2-9D38EAE76910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8B66CC-84EC-490A-9F39-B37AC1CA6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31183A-4F9D-459D-A0D3-240A20F61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36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4A23C-E0C1-42BE-9B62-637935708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5541C9F-692E-4C2B-A13C-B9EFE688A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B45378-9567-426F-B0B9-0433A8F0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02"/>
            <a:ext cx="12192000" cy="811540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973A90-46AD-497C-ABF5-2DDF8C158E76}"/>
              </a:ext>
            </a:extLst>
          </p:cNvPr>
          <p:cNvSpPr/>
          <p:nvPr/>
        </p:nvSpPr>
        <p:spPr>
          <a:xfrm>
            <a:off x="0" y="-1257402"/>
            <a:ext cx="12192000" cy="8115402"/>
          </a:xfrm>
          <a:prstGeom prst="rect">
            <a:avLst/>
          </a:prstGeom>
          <a:solidFill>
            <a:srgbClr val="00B050">
              <a:alpha val="6588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B05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8DBC5E-2F8D-4690-8059-E1B1C9CBD507}"/>
              </a:ext>
            </a:extLst>
          </p:cNvPr>
          <p:cNvSpPr txBox="1"/>
          <p:nvPr/>
        </p:nvSpPr>
        <p:spPr>
          <a:xfrm>
            <a:off x="4629150" y="807519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月刊</a:t>
            </a:r>
            <a:endParaRPr lang="en-US" altLang="ja-JP" sz="5400" b="1" dirty="0">
              <a:solidFill>
                <a:schemeClr val="accent6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578F0A-7677-4480-AA98-079685DBA314}"/>
              </a:ext>
            </a:extLst>
          </p:cNvPr>
          <p:cNvSpPr txBox="1"/>
          <p:nvPr/>
        </p:nvSpPr>
        <p:spPr>
          <a:xfrm>
            <a:off x="609600" y="1883308"/>
            <a:ext cx="10972800" cy="144655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ln w="3175">
                  <a:noFill/>
                </a:ln>
                <a:solidFill>
                  <a:srgbClr val="FFFFFF"/>
                </a:solidFill>
                <a:effectLst>
                  <a:outerShdw blurRad="241300" dist="50800" dir="5400000" algn="ctr" rotWithShape="0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工場・倉庫通信</a:t>
            </a:r>
            <a:endParaRPr lang="en-US" altLang="ja-JP" sz="8800" b="1" dirty="0">
              <a:ln w="3175">
                <a:noFill/>
              </a:ln>
              <a:solidFill>
                <a:srgbClr val="FFFFFF"/>
              </a:solidFill>
              <a:effectLst>
                <a:outerShdw blurRad="241300" dist="50800" dir="5400000" algn="ctr" rotWithShape="0">
                  <a:srgbClr val="00000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085124-A604-44B9-8444-03C9E5C61A2E}"/>
              </a:ext>
            </a:extLst>
          </p:cNvPr>
          <p:cNvSpPr txBox="1"/>
          <p:nvPr/>
        </p:nvSpPr>
        <p:spPr>
          <a:xfrm>
            <a:off x="3429000" y="3482317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令和</a:t>
            </a:r>
            <a:r>
              <a:rPr lang="en-US" altLang="ja-JP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4</a:t>
            </a:r>
            <a:r>
              <a:rPr lang="ja-JP" alt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年</a:t>
            </a:r>
            <a:r>
              <a:rPr lang="en-US" altLang="ja-JP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11</a:t>
            </a:r>
            <a:r>
              <a:rPr lang="ja-JP" alt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月号</a:t>
            </a:r>
            <a:endParaRPr lang="en-US" altLang="ja-JP" sz="4800" b="1" dirty="0">
              <a:solidFill>
                <a:schemeClr val="accent6">
                  <a:lumMod val="20000"/>
                  <a:lumOff val="80000"/>
                </a:schemeClr>
              </a:solidFill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3C3B3E-ACA1-4EC5-A217-281866CA5DF1}"/>
              </a:ext>
            </a:extLst>
          </p:cNvPr>
          <p:cNvSpPr txBox="1"/>
          <p:nvPr/>
        </p:nvSpPr>
        <p:spPr>
          <a:xfrm>
            <a:off x="609600" y="4728811"/>
            <a:ext cx="10972800" cy="64633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工場・倉庫で使える補助制度とは？</a:t>
            </a:r>
            <a:endParaRPr lang="en-US" altLang="ja-JP" sz="3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58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HGP平成角ｺﾞｼｯｸ体W9</vt:lpstr>
      <vt:lpstr>Meiryo UI</vt:lpstr>
      <vt:lpstr>Meiryo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重松会社</dc:creator>
  <cp:lastModifiedBy>shigematsu1</cp:lastModifiedBy>
  <cp:revision>8</cp:revision>
  <dcterms:created xsi:type="dcterms:W3CDTF">2022-02-09T07:46:15Z</dcterms:created>
  <dcterms:modified xsi:type="dcterms:W3CDTF">2022-11-12T07:11:33Z</dcterms:modified>
</cp:coreProperties>
</file>